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53a4b3f9f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53a4b3f9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53a4b3f9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53a4b3f9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53a4b3f9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53a4b3f9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53a4b3f9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53a4b3f9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53a4b3f9f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53a4b3f9f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53a4b3f9f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53a4b3f9f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53a4b3f9f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53a4b3f9f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53a4b3f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53a4b3f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53a4b3f9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53a4b3f9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53a4b3f9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53a4b3f9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53a4b3f9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53a4b3f9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53a4b3f9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53a4b3f9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53a4b3f9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53a4b3f9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53a4b3f9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53a4b3f9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53a4b3f9f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53a4b3f9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